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6126"/>
  </p:normalViewPr>
  <p:slideViewPr>
    <p:cSldViewPr snapToGrid="0" snapToObjects="1">
      <p:cViewPr varScale="1">
        <p:scale>
          <a:sx n="41" d="100"/>
          <a:sy n="41" d="100"/>
        </p:scale>
        <p:origin x="96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45BBD-E924-8549-9B45-C6774DA6AEC8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BE03-090D-C542-AF13-74D2D1745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1BE03-090D-C542-AF13-74D2D1745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413C5-5AC4-3F4E-A72F-3E542CCF07CB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AF1C7-B841-C943-850E-F75ED86EF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3404" y="464546"/>
            <a:ext cx="8065028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</a:pPr>
            <a:r>
              <a:rPr lang="en-US" altLang="en-US" sz="40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STUDENTS MANAGEMENT SYSTEM</a:t>
            </a:r>
            <a:endParaRPr lang="en-US" altLang="en-US" sz="40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80" y="1427018"/>
            <a:ext cx="6694276" cy="543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871" y="3173012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ALISTAR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Andreea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334CA</a:t>
            </a:r>
          </a:p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GROAPA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Mihai 334CA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93056" y="5052397"/>
            <a:ext cx="2394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NEGRU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Cristian 332CA</a:t>
            </a:r>
          </a:p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BLEBEA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Horia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334CA</a:t>
            </a:r>
          </a:p>
        </p:txBody>
      </p:sp>
      <p:sp>
        <p:nvSpPr>
          <p:cNvPr id="8" name="Rectangle 7"/>
          <p:cNvSpPr/>
          <p:nvPr/>
        </p:nvSpPr>
        <p:spPr>
          <a:xfrm>
            <a:off x="9493056" y="1376727"/>
            <a:ext cx="2513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1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TROJANS</a:t>
            </a:r>
            <a:endParaRPr lang="en-US" sz="3200" dirty="0"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7095">
            <a:off x="8432155" y="1086826"/>
            <a:ext cx="731268" cy="73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7892" y="366393"/>
            <a:ext cx="57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ADMINISTRATORUL DE SERVER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2679" y="1046570"/>
            <a:ext cx="11449321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observa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partea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jos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butoanelor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golire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field-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caseta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Sortarea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realizeaza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coloana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capul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viziona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detalii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despre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administratorii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inscrisi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dublu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click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aferenta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face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trecerea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catre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noua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Acelasi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principiu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cazul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15" y="2485592"/>
            <a:ext cx="4840704" cy="3505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60" y="2531546"/>
            <a:ext cx="4805595" cy="346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80397" y="6198030"/>
            <a:ext cx="479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VIZUALIZARE INFORMATII ADMINISTRATORI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38155" y="619803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SELECTARE DATA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42135"/>
            <a:ext cx="4899170" cy="353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91778" y="4224161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FEREASTRA DE BROWSE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8582" y="880648"/>
            <a:ext cx="979516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eficienta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introducere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datelor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am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folosit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obiect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tip calendar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astfel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incat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face 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usurinta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browse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declanseaza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aparitia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ferestrei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imagine din computer.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remarca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aparitia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nou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(Back).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click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revine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anterioara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34233" y="364503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ADMINISTRATOR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2620" y="1029486"/>
            <a:ext cx="10488434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Odata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Administrator, se pot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etc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apartine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despre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un alt administrator nu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posibila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schimb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administreze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90" y="2390919"/>
            <a:ext cx="4628036" cy="349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837" y="2390919"/>
            <a:ext cx="4639805" cy="349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11744" y="6032436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SELECTARE FACULTATE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14315" y="6217102"/>
            <a:ext cx="4124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INCERCARE DE EDITARE FRAUDULOASA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52" y="1523998"/>
            <a:ext cx="5271496" cy="397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53" y="1523998"/>
            <a:ext cx="5293021" cy="4013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34008" y="676502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SELECTARE DEPARTAMENT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0008" y="676502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CREARE CONTURI SECRETARA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8" y="387926"/>
            <a:ext cx="4919555" cy="3700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35" y="4525345"/>
            <a:ext cx="8128001" cy="201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48522" y="1692625"/>
            <a:ext cx="291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Creare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planuri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de </a:t>
            </a: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invatamant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565" y="5626675"/>
            <a:ext cx="310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Vizualizare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plan de </a:t>
            </a: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invatamant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74805">
            <a:off x="5516357" y="1954276"/>
            <a:ext cx="858393" cy="865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501594">
            <a:off x="3099503" y="4848154"/>
            <a:ext cx="846489" cy="8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4961" y="875316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ADMINISTRATOR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56508" y="1986169"/>
            <a:ext cx="8963891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administratorul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stabileste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studiu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observa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ofera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numarul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inscrisi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rol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statistic).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Tot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administratorul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hotaraste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care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ocupa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secretara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anume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acesteia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inregistreaza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materiile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detaliile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organizatorice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semestru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0828" y="3659969"/>
            <a:ext cx="2686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SECRETARA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6508" y="4590011"/>
            <a:ext cx="921327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rand,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secretara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redenumi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grupele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raspunde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face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grupa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dublu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click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deschide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completare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note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62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12" y="755153"/>
            <a:ext cx="5508539" cy="202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61863" y="1871628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INFORMATII GRUPE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11" y="2775464"/>
            <a:ext cx="5508539" cy="315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62474" y="4616924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SELECTARE STUDENT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1353">
            <a:off x="6115556" y="4728787"/>
            <a:ext cx="1702894" cy="1717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74805">
            <a:off x="6246862" y="1110650"/>
            <a:ext cx="1440280" cy="14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04" y="4341524"/>
            <a:ext cx="7143028" cy="230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43909" y="2009100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COMPLETARE NOTE STUDENT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3" y="249381"/>
            <a:ext cx="5215899" cy="393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23631" y="5435837"/>
            <a:ext cx="239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INFORMATII STUDENT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74805">
            <a:off x="5562576" y="2141051"/>
            <a:ext cx="878750" cy="886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65015">
            <a:off x="3690276" y="4556505"/>
            <a:ext cx="783854" cy="7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4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69" y="2373776"/>
            <a:ext cx="5009085" cy="33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66363" y="418006"/>
            <a:ext cx="2138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STUDENT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6581" y="1165106"/>
            <a:ext cx="9799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limitat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punct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vedere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actiunilor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le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folosind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: el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vizualizeaza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profil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drept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functionalitate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asigurata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secretara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vizioneaza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situatia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scolara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reseta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ca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alt user.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96" y="2373776"/>
            <a:ext cx="5009085" cy="330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446359" y="595626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Informatii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profil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student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8041" y="595626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Informatii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profil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student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1" y="603447"/>
            <a:ext cx="5485101" cy="394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61" y="2588055"/>
            <a:ext cx="5161024" cy="392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07388" y="5087218"/>
            <a:ext cx="17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NOTE STUDENT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5998" y="300082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LOG OUT</a:t>
            </a:r>
            <a:endParaRPr lang="en-US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42160" y="498441"/>
            <a:ext cx="52896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alt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endParaRPr lang="en-IN" alt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endParaRPr lang="en-IN" alt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Apasand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butonul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Log Out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intrebat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doreste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lucru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anumite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modificari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putand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pierdute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endParaRPr lang="en-IN" altLang="en-US" sz="1200" i="1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Acelasi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warning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apare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ar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apasat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butonul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inchidere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 </a:t>
            </a:r>
            <a:r>
              <a:rPr lang="en-IN" altLang="en-US" sz="1200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ferestrei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5563" y="1169396"/>
            <a:ext cx="9864437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</a:t>
            </a:r>
            <a:r>
              <a:rPr lang="en-IN" altLang="en-US" sz="12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gestiune</a:t>
            </a:r>
            <a:r>
              <a:rPr lang="en-IN" altLang="en-US" sz="12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b="1" i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studentilor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permite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buna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organizare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adreseaza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numar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nelimitat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stabili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ierarhie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impartind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an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studiu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grupa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Gestiunea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face in mod transparent,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intermediul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interfete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405359" y="396442"/>
            <a:ext cx="4070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SCOPUL PROIECTULUI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4412" y="2758177"/>
            <a:ext cx="2029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ACTORII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993015"/>
            <a:ext cx="5888182" cy="190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2000" b="1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</a:rPr>
              <a:t>				  ADMINISTRATORII DE SERVER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endParaRPr lang="en-IN" altLang="en-US" sz="1200" b="1" dirty="0">
              <a:latin typeface="Comic Sans MS" charset="0"/>
              <a:ea typeface="Comic Sans MS" charset="0"/>
              <a:cs typeface="Comic Sans MS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profilului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universitatilor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administratori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nivelul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tin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administratori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0" y="3993015"/>
            <a:ext cx="6096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11300" lvl="3" defTabSz="1007943" fontAlgn="auto">
              <a:spcBef>
                <a:spcPts val="220"/>
              </a:spcBef>
              <a:spcAft>
                <a:spcPts val="441"/>
              </a:spcAft>
              <a:buSzPct val="4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2000" b="1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</a:rPr>
              <a:t>ADMINISTRATORI</a:t>
            </a:r>
          </a:p>
          <a:p>
            <a:pPr marL="1511300" lvl="3" defTabSz="1007943" fontAlgn="auto">
              <a:spcBef>
                <a:spcPts val="220"/>
              </a:spcBef>
              <a:spcAft>
                <a:spcPts val="441"/>
              </a:spcAft>
              <a:buSzPct val="4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endParaRPr lang="en-IN" altLang="en-US" sz="1200" b="1" dirty="0">
              <a:latin typeface="Comic Sans MS" charset="0"/>
              <a:ea typeface="Comic Sans MS" charset="0"/>
              <a:cs typeface="Comic Sans MS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apartine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conturilor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secretara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completarea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profil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stabilirea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numarului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studiu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departament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completarea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planului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invatamant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8117" y="3448700"/>
            <a:ext cx="9518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			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4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tipuri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actori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benficiind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facilitati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0451" y="639679"/>
            <a:ext cx="24769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OBSERVATII !!</a:t>
            </a:r>
            <a:endParaRPr lang="en-US" sz="2800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9418" y="1879536"/>
            <a:ext cx="9144000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logo-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stocate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online.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eficienta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descarca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-un director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automat in home-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user-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foloseste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gaseste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folder,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nu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descarcata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server.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redenumite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timpul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evita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conflicte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579418" y="3619531"/>
            <a:ext cx="10155382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trateaza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erori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posibile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afara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prezentate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exemplu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: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numar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telefon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invalid,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adresa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email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gresita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data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formate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gresit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numai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spatii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tab-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lipsa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conexiune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internet,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incercarea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adrese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email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deja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asociate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un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etc.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Tot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interfata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elementele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interfete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create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singura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data,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sesiunea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curenta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Ulterior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refolosite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68581" y="1397543"/>
            <a:ext cx="94072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Nu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baze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date perfect,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are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propriul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set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caracteristici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neajunsuri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propusa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complexa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intrucat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permite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centralizarea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datelor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muleaza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cerintele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utilizatorilor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usor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usor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manipulat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 </a:t>
            </a:r>
          </a:p>
          <a:p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plus, se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realiza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statistica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nivelul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la final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putandu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-se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compara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rezultatele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obtinute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celelalte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Institutii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610118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CU </a:t>
            </a:r>
            <a:r>
              <a:rPr lang="en-US" sz="2800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ce</a:t>
            </a:r>
            <a:r>
              <a:rPr 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ne </a:t>
            </a:r>
            <a:r>
              <a:rPr lang="en-US" sz="2800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diferentiem</a:t>
            </a:r>
            <a:r>
              <a:rPr 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1126" y="3334793"/>
            <a:ext cx="4793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similare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nivel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facultate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precum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platforme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Web (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moodle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Diferenta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dintre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existente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piata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propusa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aducerea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prim plan 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intuitiv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satisface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nevoile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academice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ale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oricarei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Institutii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8816" y="2965461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Produse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similare</a:t>
            </a:r>
            <a:r>
              <a:rPr lang="en-US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49" y="3564790"/>
            <a:ext cx="3349230" cy="29238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435718" y="5272043"/>
            <a:ext cx="850669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95400" lvl="2" indent="-287338" defTabSz="1007943" fontAlgn="auto">
              <a:spcBef>
                <a:spcPts val="220"/>
              </a:spcBef>
              <a:spcAft>
                <a:spcPts val="441"/>
              </a:spcAft>
              <a:buSzPct val="75000"/>
              <a:buFont typeface="Symbol" charset="2"/>
              <a:buChar char="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Stocarea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disc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accesate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anterior</a:t>
            </a:r>
          </a:p>
          <a:p>
            <a:pPr marL="1295400" lvl="2" indent="-287338" defTabSz="1007943" fontAlgn="auto">
              <a:spcBef>
                <a:spcPts val="220"/>
              </a:spcBef>
              <a:spcAft>
                <a:spcPts val="441"/>
              </a:spcAft>
              <a:buSzPct val="75000"/>
              <a:buFont typeface="Symbol" charset="2"/>
              <a:buChar char="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Elementele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interfetelor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create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acces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sesiunea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curenta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respectiva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ulterior </a:t>
            </a:r>
            <a:r>
              <a:rPr lang="en-IN" alt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continutul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modifica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dinamic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1295400" lvl="2" indent="-287338" defTabSz="1007943" fontAlgn="auto">
              <a:spcBef>
                <a:spcPts val="220"/>
              </a:spcBef>
              <a:spcAft>
                <a:spcPts val="441"/>
              </a:spcAft>
              <a:buSzPct val="75000"/>
              <a:buFont typeface="Symbol" charset="2"/>
              <a:buChar char="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Gestiune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facila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interfata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usor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manipulat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12676" y="471978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AVANTAJE:</a:t>
            </a:r>
            <a:endParaRPr lang="en-US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30000"/>
            <a:ext cx="6096000" cy="205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08062" lvl="2" defTabSz="1007943" fontAlgn="auto">
              <a:spcBef>
                <a:spcPts val="220"/>
              </a:spcBef>
              <a:spcAft>
                <a:spcPts val="441"/>
              </a:spcAft>
              <a:buSzPct val="7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54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</a:t>
            </a:r>
            <a:r>
              <a:rPr lang="en-IN" altLang="en-US" sz="2000" b="1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</a:rPr>
              <a:t>SECRETARELE</a:t>
            </a:r>
          </a:p>
          <a:p>
            <a:pPr marL="1008062" lvl="2" defTabSz="1007943" fontAlgn="auto">
              <a:spcBef>
                <a:spcPts val="220"/>
              </a:spcBef>
              <a:spcAft>
                <a:spcPts val="441"/>
              </a:spcAft>
              <a:buSzPct val="7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endParaRPr lang="en-IN" altLang="en-US" sz="154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grupe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studenti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reprezinta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crearea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conturilor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student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completarea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profil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note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student al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reprezinta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9746" y="930000"/>
            <a:ext cx="5181600" cy="123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08062" lvl="2" defTabSz="1007943" fontAlgn="auto">
              <a:spcBef>
                <a:spcPts val="220"/>
              </a:spcBef>
              <a:spcAft>
                <a:spcPts val="441"/>
              </a:spcAft>
              <a:buSzPct val="7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543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</a:t>
            </a:r>
            <a:r>
              <a:rPr lang="en-IN" altLang="en-US" sz="2000" b="1" dirty="0">
                <a:solidFill>
                  <a:srgbClr val="FFFF00"/>
                </a:solidFill>
                <a:latin typeface="HanziPen SC" charset="-122"/>
                <a:ea typeface="HanziPen SC" charset="-122"/>
                <a:cs typeface="HanziPen SC" charset="-122"/>
              </a:rPr>
              <a:t>STUDENTII</a:t>
            </a:r>
          </a:p>
          <a:p>
            <a:pPr marL="1008062" lvl="2" defTabSz="1007943" fontAlgn="auto">
              <a:spcBef>
                <a:spcPts val="220"/>
              </a:spcBef>
              <a:spcAft>
                <a:spcPts val="441"/>
              </a:spcAft>
              <a:buSzPct val="7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endParaRPr lang="en-IN" altLang="en-US" sz="1543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vizualizarea</a:t>
            </a:r>
            <a:r>
              <a:rPr lang="en-IN" altLang="en-US" sz="1200" b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personale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pPr marL="1727200" lvl="3" indent="-215900" defTabSz="1007943" fontAlgn="auto">
              <a:spcBef>
                <a:spcPts val="220"/>
              </a:spcBef>
              <a:spcAft>
                <a:spcPts val="441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vizualizare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situatie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scolara</a:t>
            </a:r>
            <a:endParaRPr lang="en-IN" alt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86694" y="3335686"/>
            <a:ext cx="4410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TEHNOLOGII FOLOSITE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050472" y="4281614"/>
            <a:ext cx="809105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realizarea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am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folosit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limbajul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b="1" i="1" dirty="0">
                <a:latin typeface="HanziPen SC" charset="-122"/>
                <a:ea typeface="HanziPen SC" charset="-122"/>
                <a:cs typeface="HanziPen SC" charset="-122"/>
              </a:rPr>
              <a:t>JAVA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latin typeface="HanziPen SC" charset="-122"/>
                <a:ea typeface="HanziPen SC" charset="-122"/>
                <a:cs typeface="HanziPen SC" charset="-122"/>
              </a:rPr>
              <a:t>interfata</a:t>
            </a:r>
            <a:r>
              <a:rPr lang="en-IN" altLang="en-US" sz="1200" i="1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am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scris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-o 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ajutorul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framework-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b="1" i="1" dirty="0">
                <a:latin typeface="HanziPen SC" charset="-122"/>
                <a:ea typeface="HanziPen SC" charset="-122"/>
                <a:cs typeface="HanziPen SC" charset="-122"/>
              </a:rPr>
              <a:t>Swing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implementand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manual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fiecare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afisata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stocarea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am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folosit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baze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date </a:t>
            </a:r>
            <a:r>
              <a:rPr lang="en-IN" altLang="en-US" sz="1200" b="1" i="1" dirty="0">
                <a:latin typeface="HanziPen SC" charset="-122"/>
                <a:ea typeface="HanziPen SC" charset="-122"/>
                <a:cs typeface="HanziPen SC" charset="-122"/>
              </a:rPr>
              <a:t>MySQL</a:t>
            </a:r>
            <a:r>
              <a:rPr lang="en-IN" altLang="en-US" sz="1200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intermediul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b="1" i="1" dirty="0" err="1">
                <a:latin typeface="HanziPen SC" charset="-122"/>
                <a:ea typeface="HanziPen SC" charset="-122"/>
                <a:cs typeface="HanziPen SC" charset="-122"/>
              </a:rPr>
              <a:t>PHPMyAdmin</a:t>
            </a:r>
            <a:r>
              <a:rPr lang="en-IN" altLang="en-US" sz="1200" dirty="0"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fi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plasate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>
                <a:latin typeface="HanziPen SC" charset="-122"/>
                <a:ea typeface="HanziPen SC" charset="-122"/>
                <a:cs typeface="HanziPen SC" charset="-122"/>
              </a:rPr>
              <a:t>internet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incarcarea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imaginilor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server se face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intermediul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>
                <a:latin typeface="HanziPen SC" charset="-122"/>
                <a:ea typeface="HanziPen SC" charset="-122"/>
                <a:cs typeface="HanziPen SC" charset="-122"/>
              </a:rPr>
              <a:t>script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scris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>
                <a:latin typeface="HanziPen SC" charset="-122"/>
                <a:ea typeface="HanziPen SC" charset="-122"/>
                <a:cs typeface="HanziPen SC" charset="-122"/>
              </a:rPr>
              <a:t>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b="1" i="1" dirty="0">
                <a:latin typeface="HanziPen SC" charset="-122"/>
                <a:ea typeface="HanziPen SC" charset="-122"/>
                <a:cs typeface="HanziPen SC" charset="-122"/>
              </a:rPr>
              <a:t>PHP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3915" y="332312"/>
            <a:ext cx="5198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ORGANIZAREA BAZEI DE DATE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1273" y="1004847"/>
            <a:ext cx="10598728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date are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rolul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stoca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mod permanent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informatiile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a face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distinctia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rolurile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acestora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Aceasta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stocata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internet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permite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oricator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date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sunt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criptate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catre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server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circula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criptate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vederea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autentificarii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exemplu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</p:txBody>
      </p:sp>
      <p:sp>
        <p:nvSpPr>
          <p:cNvPr id="6" name="Rectangle 5"/>
          <p:cNvSpPr/>
          <p:nvPr/>
        </p:nvSpPr>
        <p:spPr>
          <a:xfrm>
            <a:off x="5154180" y="2057714"/>
            <a:ext cx="470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STRUCTURA BAZEI DE DATE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79" y="2522605"/>
            <a:ext cx="2085144" cy="334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049" y="2904711"/>
            <a:ext cx="5863936" cy="297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11506" y="6094524"/>
            <a:ext cx="4448654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Exemplu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: </a:t>
            </a: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Tabela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cu </a:t>
            </a: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administratorii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de 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04383" y="6094524"/>
            <a:ext cx="1396536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n-IN" altLang="en-US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Structura</a:t>
            </a:r>
            <a:r>
              <a:rPr lang="en-IN" altLang="en-US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BD</a:t>
            </a:r>
          </a:p>
        </p:txBody>
      </p:sp>
    </p:spTree>
    <p:extLst>
      <p:ext uri="{BB962C8B-B14F-4D97-AF65-F5344CB8AC3E}">
        <p14:creationId xmlns:p14="http://schemas.microsoft.com/office/powerpoint/2010/main" val="98363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0" y="429491"/>
            <a:ext cx="336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AUTENTIFICARE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5236" y="1168216"/>
            <a:ext cx="1022465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Procesul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pas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aplicatiei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introduce email-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asociat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b="1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Log In</a:t>
            </a:r>
            <a:r>
              <a:rPr lang="en-IN" altLang="en-US" sz="1200" i="1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trimite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cerere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catre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baza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date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verifica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corectitudinea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datelor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introduse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corespondenta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email-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singura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astfel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va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determina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inspectand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rand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4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destinate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utilizatorilor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b="1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tipul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asigura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unicitatea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adresei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email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cadrul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73" y="3070089"/>
            <a:ext cx="4733347" cy="315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036" y="3075710"/>
            <a:ext cx="4681854" cy="314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23013" y="570406"/>
            <a:ext cx="3876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</a:t>
            </a:r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RESETARE PAROLA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280" y="1474347"/>
            <a:ext cx="1079269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Functia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Resetare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presupune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trimiterea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la server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cod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generat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random de 32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caractere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email-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introducerea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acestui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cod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campul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destinat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urmata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tastarea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noii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parole.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trebuie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respecte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urmatoarele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constrangeri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: minim 6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caractere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(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alfa-numerice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+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anumite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simboluri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precum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*, $, #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etc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).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Daca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parola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respecta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constrangerile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egalitate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doua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parole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codul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resetare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primit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email,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resetarea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fost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succes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61" y="3255452"/>
            <a:ext cx="8420677" cy="259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22212" y="6049357"/>
            <a:ext cx="5203669" cy="363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8000"/>
              </a:lnSpc>
              <a:buClr>
                <a:srgbClr val="000000"/>
              </a:buClr>
              <a:buSzPct val="100000"/>
              <a:defRPr/>
            </a:pP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Primirea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codului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de </a:t>
            </a: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resetare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(de la server) </a:t>
            </a:r>
            <a:r>
              <a:rPr lang="en-IN" altLang="en-US" b="1" dirty="0" err="1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pe</a:t>
            </a:r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 email</a:t>
            </a:r>
          </a:p>
        </p:txBody>
      </p:sp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657" y="4079787"/>
            <a:ext cx="3683251" cy="218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06" y="566418"/>
            <a:ext cx="3773161" cy="226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73" y="4079787"/>
            <a:ext cx="3784652" cy="219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99" y="566417"/>
            <a:ext cx="3801356" cy="224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" y="566417"/>
            <a:ext cx="3767834" cy="224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16582" y="3193945"/>
            <a:ext cx="401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RESETARE PAROLA</a:t>
            </a:r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96429" y="348734"/>
            <a:ext cx="5596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→ ADMINISTRATORUL DE SERVER</a:t>
            </a:r>
            <a:endParaRPr lang="en-US" sz="2800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641" y="1057286"/>
            <a:ext cx="1015538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Dupa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datele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administrator de server,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o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fereastra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care pot fi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universitatile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existente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editate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sterse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adaugate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altele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noi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Navigarea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face fie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prin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sagetile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Up-Down, fie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mouse-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dorita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La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stergere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pot fi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mai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multe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intrari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deodata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CTRL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selectand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cu mouse-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ul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</a:p>
          <a:p>
            <a:pPr marL="431800" indent="-323850" defTabSz="1007943" fontAlgn="auto">
              <a:spcBef>
                <a:spcPts val="1323"/>
              </a:spcBef>
              <a:spcAft>
                <a:spcPts val="220"/>
              </a:spcAft>
              <a:buSzPct val="45000"/>
              <a:buFont typeface="Wingdings" charset="2"/>
              <a:buChar char="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/>
            </a:pP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De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asemenea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posibila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sortarea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coloane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afisata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,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precum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cautarea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IN" alt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unui</a:t>
            </a:r>
            <a:r>
              <a:rPr lang="en-IN" alt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String.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26" y="2643001"/>
            <a:ext cx="4772370" cy="342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65" y="2643001"/>
            <a:ext cx="4790255" cy="342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961972" y="6233782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STERGERE UNIVERSITATI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96380" y="6233782"/>
            <a:ext cx="2938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SELECTARE UNIVERSITATE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46" y="2799514"/>
            <a:ext cx="4944272" cy="355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60322" y="389031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CAUTARE UNIVERSITATE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7" y="957208"/>
            <a:ext cx="5037858" cy="362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414994" y="5187289"/>
            <a:ext cx="207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b="1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rPr>
              <a:t>SORTARE TABELA</a:t>
            </a:r>
            <a:endParaRPr lang="en-US" b="1" dirty="0">
              <a:solidFill>
                <a:schemeClr val="bg1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9946" y="878623"/>
            <a:ext cx="4997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Preconditie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 Se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presupune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autentificat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sistem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pentru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efectua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actiunile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: </a:t>
            </a:r>
          </a:p>
          <a:p>
            <a:endParaRPr lang="en-US" sz="1200" dirty="0">
              <a:solidFill>
                <a:schemeClr val="bg1"/>
              </a:solidFill>
              <a:latin typeface="Segoe Print" charset="0"/>
              <a:ea typeface="Segoe Print" charset="0"/>
              <a:cs typeface="Segoe Print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(1)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introduce 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casuta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cautare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sirul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dorit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</a:t>
            </a:r>
            <a:b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</a:b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(2)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Apasa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butonul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’Search’.</a:t>
            </a:r>
            <a:b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</a:b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(3)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Programul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pastreaza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doar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liniile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care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contin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sirul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cautat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(4)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Utilizatorul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sterge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cuvantul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din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casuta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si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in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tabel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apar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toate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intrarile</a:t>
            </a:r>
            <a:r>
              <a:rPr lang="en-US" sz="1200" dirty="0">
                <a:solidFill>
                  <a:schemeClr val="bg1"/>
                </a:solidFill>
                <a:latin typeface="Segoe Print" charset="0"/>
                <a:ea typeface="Segoe Print" charset="0"/>
                <a:cs typeface="Segoe Prin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1319</Words>
  <Application>Microsoft Office PowerPoint</Application>
  <PresentationFormat>Widescreen</PresentationFormat>
  <Paragraphs>126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HanziPen SC</vt:lpstr>
      <vt:lpstr>Hiragino Kaku Gothic Std W8</vt:lpstr>
      <vt:lpstr>Segoe Print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Groapa Mihai</cp:lastModifiedBy>
  <cp:revision>182</cp:revision>
  <dcterms:created xsi:type="dcterms:W3CDTF">2017-05-24T16:19:17Z</dcterms:created>
  <dcterms:modified xsi:type="dcterms:W3CDTF">2017-07-23T19:54:43Z</dcterms:modified>
</cp:coreProperties>
</file>